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6"/>
  </p:normalViewPr>
  <p:slideViewPr>
    <p:cSldViewPr snapToGrid="0" snapToObjects="1">
      <p:cViewPr>
        <p:scale>
          <a:sx n="93" d="100"/>
          <a:sy n="93" d="100"/>
        </p:scale>
        <p:origin x="132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9ECC-2318-DB42-BEAB-A92D1E4F51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138205-5B31-6040-BA0E-90F519EA81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0C139-A052-8A4B-81CD-F36DFE961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4744E-6D3C-FC44-A79B-276B29B25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0EF76-78FE-1743-95ED-8941FA5BF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162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A0177-79F2-F34D-B7F8-3B46A32EF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1BB32C-86EA-8D4C-9D5A-8ADED28BF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0F5A5-DEB0-0C4E-A0FF-237CE3ED5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F1C3D-80FF-C846-9705-EC9A23625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82957-F4A1-F943-8DAA-005323897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60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0D7511-D9E2-5043-87CB-8B1A6ECCEB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09003A-93C0-7C41-B943-10F9C2A244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CCB69-9EE0-AE45-B437-68ED83931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18AF4-911B-A148-A11F-747D22D11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0355A-2504-2747-98C4-19C09797B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02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00B79-8C10-3540-8528-5FF7CD046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07714-59E7-0C4B-8316-344F0DFDA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00AA0-FD4B-264C-B0B1-B5AE33C6D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4B1E55-6649-124A-958D-F384E75CA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5D8C-04E5-4E49-B445-E1A8DCC9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28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B2B88-58F2-6242-AAEB-8988CA170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FCD8A6-D007-4943-9E62-D05CD2C20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CAA48-0D6E-0A4C-8354-FE5E11CA0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898AA-BA8F-DA45-939C-9F4263E7B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3B1F5-D174-B442-8AEB-C3E73DD31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01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6658A-0A44-DB41-9E04-C3C483087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D0B95-6E2C-CC42-BAE2-92B2C81EFE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AFEF87-9FF1-8846-85D3-532D13F67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DCBC9E-5DAB-FB44-88CC-D261B7259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51C751-1405-A54F-8368-F8AD9E850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B3968D-4C61-1347-A71C-76E3DEC68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10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E2D23-446D-B647-A908-C2A1B45D8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4B598-035F-D84D-9524-C06945509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0180C-A9A9-2543-844D-3DD6979D3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5A6350-48FA-604E-A89D-CC77F5BB7B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1AD679-55C0-6B42-ABE2-9EABFC2F55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D0C709-86F6-004B-AA7B-C48F8D8E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79C926-60E7-AB4E-90AA-5864C80C7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DF8BF7-CAC2-4D4D-A43A-AC9A13BF6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85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2546D-9707-B541-B590-19DBEE57D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BEC05D-76CE-7941-9137-0D8153766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CD8C27-2DAA-5548-BA0F-D16EC6718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FC8C3-407D-D449-8906-D710ED51E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042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7165F6-CC5D-E045-9214-C965B4CF3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E53952-1BFE-6B41-ACC3-949476D28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59E431-DEDE-7F40-A77B-5522D710F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282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45503-118B-3E4B-9EFA-960FC258A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5F0E8-6196-BF47-BF38-78EF02F99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73581-BB65-2E4C-B66D-A619039BC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9A021B-F7B5-904C-BA20-00519E137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765379-44E1-914C-A8E1-87332B82B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56FA3-99F3-C944-BD90-072495C3C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71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27315-925A-4048-93F4-D4B675F30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2E34C0-16C4-FF4E-949A-C2E7BEC529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3F0A39-262C-E44B-85C8-D1299002B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A1C3F-8D7C-9748-871E-09D60775D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7F5DCE-6EAD-1E46-A5C7-7B4543836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C6C0C5-8327-534D-9A27-872155E74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96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51ADFB-16A2-D441-9361-F3187E1BA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D83ED-4A16-8147-BA78-E6D4D26D66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36387-98FE-F940-8434-6016C67D2D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2A67CB-F672-DD4D-A980-A08BC7EBFAE6}" type="datetimeFigureOut">
              <a:rPr lang="en-US" smtClean="0"/>
              <a:t>5/31/20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F30AB-1755-0342-B9A4-B81AFA6AA4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FD3B6-7334-B04B-958C-FED6DC2C1F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55A3A5-6DBF-AF4F-95D1-3CD2C827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93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370E5-D0EE-8140-9427-1F69A0FF8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475" y="104775"/>
            <a:ext cx="570336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Function: Edge Detection and Convolution</a:t>
            </a:r>
          </a:p>
        </p:txBody>
      </p:sp>
      <p:pic>
        <p:nvPicPr>
          <p:cNvPr id="10" name="Picture 9" descr="A black and silver text on a white surface&#10;&#10;Description automatically generated">
            <a:extLst>
              <a:ext uri="{FF2B5EF4-FFF2-40B4-BE49-F238E27FC236}">
                <a16:creationId xmlns:a16="http://schemas.microsoft.com/office/drawing/2014/main" id="{233C5989-E6FE-E84A-9BED-27C048E191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48475" y="462492"/>
            <a:ext cx="4718050" cy="629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575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6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Function: Edge Detection and Convolution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Harini Kethar</dc:creator>
  <cp:lastModifiedBy>Harini Kethar</cp:lastModifiedBy>
  <cp:revision>10</cp:revision>
  <dcterms:created xsi:type="dcterms:W3CDTF">2020-04-22T20:49:53Z</dcterms:created>
  <dcterms:modified xsi:type="dcterms:W3CDTF">2020-05-31T19:37:52Z</dcterms:modified>
</cp:coreProperties>
</file>

<file path=docProps/thumbnail.jpeg>
</file>